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8" r:id="rId9"/>
    <p:sldId id="269" r:id="rId10"/>
    <p:sldId id="262" r:id="rId11"/>
    <p:sldId id="270" r:id="rId12"/>
    <p:sldId id="263" r:id="rId13"/>
    <p:sldId id="264" r:id="rId14"/>
    <p:sldId id="265" r:id="rId15"/>
    <p:sldId id="266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853EA0-AEF5-4E4C-8C6E-BE7CCA075DC7}" type="datetimeFigureOut">
              <a:rPr lang="en-US" smtClean="0"/>
              <a:pPr/>
              <a:t>9/16/2008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50C61F7-BD65-44F9-8A0F-ED8E9C57A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53EA0-AEF5-4E4C-8C6E-BE7CCA075DC7}" type="datetimeFigureOut">
              <a:rPr lang="en-US" smtClean="0"/>
              <a:pPr/>
              <a:t>9/16/2008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C61F7-BD65-44F9-8A0F-ED8E9C57A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53EA0-AEF5-4E4C-8C6E-BE7CCA075DC7}" type="datetimeFigureOut">
              <a:rPr lang="en-US" smtClean="0"/>
              <a:pPr/>
              <a:t>9/16/2008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C61F7-BD65-44F9-8A0F-ED8E9C57A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53EA0-AEF5-4E4C-8C6E-BE7CCA075DC7}" type="datetimeFigureOut">
              <a:rPr lang="en-US" smtClean="0"/>
              <a:pPr/>
              <a:t>9/16/2008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C61F7-BD65-44F9-8A0F-ED8E9C57AE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53EA0-AEF5-4E4C-8C6E-BE7CCA075DC7}" type="datetimeFigureOut">
              <a:rPr lang="en-US" smtClean="0"/>
              <a:pPr/>
              <a:t>9/16/2008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C61F7-BD65-44F9-8A0F-ED8E9C57AE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53EA0-AEF5-4E4C-8C6E-BE7CCA075DC7}" type="datetimeFigureOut">
              <a:rPr lang="en-US" smtClean="0"/>
              <a:pPr/>
              <a:t>9/16/2008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C61F7-BD65-44F9-8A0F-ED8E9C57AE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53EA0-AEF5-4E4C-8C6E-BE7CCA075DC7}" type="datetimeFigureOut">
              <a:rPr lang="en-US" smtClean="0"/>
              <a:pPr/>
              <a:t>9/16/2008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C61F7-BD65-44F9-8A0F-ED8E9C57A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53EA0-AEF5-4E4C-8C6E-BE7CCA075DC7}" type="datetimeFigureOut">
              <a:rPr lang="en-US" smtClean="0"/>
              <a:pPr/>
              <a:t>9/16/2008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C61F7-BD65-44F9-8A0F-ED8E9C57AE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53EA0-AEF5-4E4C-8C6E-BE7CCA075DC7}" type="datetimeFigureOut">
              <a:rPr lang="en-US" smtClean="0"/>
              <a:pPr/>
              <a:t>9/16/2008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C61F7-BD65-44F9-8A0F-ED8E9C57A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5853EA0-AEF5-4E4C-8C6E-BE7CCA075DC7}" type="datetimeFigureOut">
              <a:rPr lang="en-US" smtClean="0"/>
              <a:pPr/>
              <a:t>9/16/2008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C61F7-BD65-44F9-8A0F-ED8E9C57A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853EA0-AEF5-4E4C-8C6E-BE7CCA075DC7}" type="datetimeFigureOut">
              <a:rPr lang="en-US" smtClean="0"/>
              <a:pPr/>
              <a:t>9/16/2008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50C61F7-BD65-44F9-8A0F-ED8E9C57AE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5853EA0-AEF5-4E4C-8C6E-BE7CCA075DC7}" type="datetimeFigureOut">
              <a:rPr lang="en-US" smtClean="0"/>
              <a:pPr/>
              <a:t>9/16/2008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50C61F7-BD65-44F9-8A0F-ED8E9C57A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18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28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In previous sections we have been using calculators and graphs to guess the values of limits.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Sometimes, these methods do not work!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In this section we will use properties of limits, called limit laws, to calculate limits.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Let’s try example 1 on page 111.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Example 4:  Find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81400" y="2133600"/>
          <a:ext cx="1435100" cy="965200"/>
        </p:xfrm>
        <a:graphic>
          <a:graphicData uri="http://schemas.openxmlformats.org/presentationml/2006/ole">
            <p:oleObj spid="_x0000_s13314" name="Equation" r:id="rId3" imgW="1434960" imgH="965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Limit Laws cont:</a:t>
            </a:r>
            <a:endParaRPr lang="en-US" dirty="0" smtClean="0"/>
          </a:p>
          <a:p>
            <a:pPr algn="ctr">
              <a:buNone/>
            </a:pPr>
            <a:endParaRPr lang="en-US" u="sng" dirty="0" smtClean="0"/>
          </a:p>
          <a:p>
            <a:pPr algn="ctr">
              <a:buNone/>
            </a:pPr>
            <a:endParaRPr lang="en-US" u="sng" dirty="0" smtClean="0"/>
          </a:p>
          <a:p>
            <a:pPr algn="ctr">
              <a:buNone/>
            </a:pPr>
            <a:endParaRPr lang="en-US" u="sng" dirty="0" smtClean="0"/>
          </a:p>
          <a:p>
            <a:pPr marL="624078" indent="-514350">
              <a:buAutoNum type="arabicPeriod" startAt="6"/>
            </a:pPr>
            <a:r>
              <a:rPr lang="en-US" dirty="0" smtClean="0"/>
              <a:t>                                     where n is a positive 					integer </a:t>
            </a:r>
          </a:p>
          <a:p>
            <a:pPr marL="624078" indent="-514350">
              <a:buAutoNum type="arabicPeriod" startAt="6"/>
            </a:pPr>
            <a:endParaRPr lang="en-US" dirty="0" smtClean="0"/>
          </a:p>
          <a:p>
            <a:pPr marL="624078" indent="-51435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95400" y="3048000"/>
          <a:ext cx="3670300" cy="977900"/>
        </p:xfrm>
        <a:graphic>
          <a:graphicData uri="http://schemas.openxmlformats.org/presentationml/2006/ole">
            <p:oleObj spid="_x0000_s6146" name="Equation" r:id="rId3" imgW="3670200" imgH="9777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Special Limits:</a:t>
            </a:r>
            <a:endParaRPr lang="en-US" dirty="0" smtClean="0"/>
          </a:p>
          <a:p>
            <a:pPr algn="ctr">
              <a:buNone/>
            </a:pPr>
            <a:endParaRPr lang="en-US" u="sng" dirty="0" smtClean="0"/>
          </a:p>
          <a:p>
            <a:pPr algn="ctr"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7.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8.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43000" y="2819400"/>
          <a:ext cx="1409700" cy="647700"/>
        </p:xfrm>
        <a:graphic>
          <a:graphicData uri="http://schemas.openxmlformats.org/presentationml/2006/ole">
            <p:oleObj spid="_x0000_s7170" name="Equation" r:id="rId3" imgW="1409400" imgH="64764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143000" y="4191000"/>
          <a:ext cx="1460500" cy="647700"/>
        </p:xfrm>
        <a:graphic>
          <a:graphicData uri="http://schemas.openxmlformats.org/presentationml/2006/ole">
            <p:oleObj spid="_x0000_s7171" name="Equation" r:id="rId4" imgW="146016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More Special Limits:</a:t>
            </a:r>
          </a:p>
          <a:p>
            <a:pPr>
              <a:buNone/>
            </a:pPr>
            <a:endParaRPr lang="en-US" u="sng" dirty="0" smtClean="0"/>
          </a:p>
          <a:p>
            <a:pPr marL="624078" indent="-514350">
              <a:buNone/>
            </a:pPr>
            <a:r>
              <a:rPr lang="en-US" dirty="0" smtClean="0"/>
              <a:t>9.  			where n is a positive integer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                  </a:t>
            </a:r>
          </a:p>
          <a:p>
            <a:pPr marL="624078" indent="-514350">
              <a:buNone/>
            </a:pPr>
            <a:r>
              <a:rPr lang="en-US" dirty="0" smtClean="0"/>
              <a:t>10.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43000" y="2286000"/>
          <a:ext cx="1816100" cy="647700"/>
        </p:xfrm>
        <a:graphic>
          <a:graphicData uri="http://schemas.openxmlformats.org/presentationml/2006/ole">
            <p:oleObj spid="_x0000_s8194" name="Equation" r:id="rId3" imgW="1815840" imgH="64764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828800" y="3644900"/>
          <a:ext cx="5905500" cy="1041400"/>
        </p:xfrm>
        <a:graphic>
          <a:graphicData uri="http://schemas.openxmlformats.org/presentationml/2006/ole">
            <p:oleObj spid="_x0000_s8195" name="Equation" r:id="rId4" imgW="5905440" imgH="10411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More Limit Laws:</a:t>
            </a:r>
          </a:p>
          <a:p>
            <a:pPr algn="ctr"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11.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where n is a positive integer</a:t>
            </a:r>
          </a:p>
          <a:p>
            <a:pPr>
              <a:buNone/>
            </a:pPr>
            <a:r>
              <a:rPr lang="en-US" dirty="0" smtClean="0"/>
              <a:t>	[If n is even, we assume that                  ]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371600" y="2286000"/>
          <a:ext cx="3441700" cy="749300"/>
        </p:xfrm>
        <a:graphic>
          <a:graphicData uri="http://schemas.openxmlformats.org/presentationml/2006/ole">
            <p:oleObj spid="_x0000_s9218" name="Equation" r:id="rId3" imgW="3441600" imgH="74916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715000" y="3810000"/>
          <a:ext cx="1879600" cy="647700"/>
        </p:xfrm>
        <a:graphic>
          <a:graphicData uri="http://schemas.openxmlformats.org/presentationml/2006/ole">
            <p:oleObj spid="_x0000_s9219" name="Equation" r:id="rId4" imgW="187956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Example 5: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Find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Remember:  The limit is not necessarily what the function is equal to; it is what the function approaches when x gets close to </a:t>
            </a:r>
            <a:r>
              <a:rPr lang="en-US" i="1" dirty="0" smtClean="0"/>
              <a:t>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504950" y="2286000"/>
          <a:ext cx="4635500" cy="800100"/>
        </p:xfrm>
        <a:graphic>
          <a:graphicData uri="http://schemas.openxmlformats.org/presentationml/2006/ole">
            <p:oleObj spid="_x0000_s14338" name="Equation" r:id="rId3" imgW="4635360" imgH="799920" progId="Equation.3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Example 6: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Evaluate: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Sometimes we may have to use algebra to take limits.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209800" y="2667000"/>
          <a:ext cx="2120900" cy="965200"/>
        </p:xfrm>
        <a:graphic>
          <a:graphicData uri="http://schemas.openxmlformats.org/presentationml/2006/ole">
            <p:oleObj spid="_x0000_s15362" name="Equation" r:id="rId3" imgW="2120760" imgH="965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Example 7: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Find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Here we have to rationalize the numerator in order to find the limit.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600200" y="2057400"/>
          <a:ext cx="2032000" cy="1079500"/>
        </p:xfrm>
        <a:graphic>
          <a:graphicData uri="http://schemas.openxmlformats.org/presentationml/2006/ole">
            <p:oleObj spid="_x0000_s30722" name="Equation" r:id="rId3" imgW="2031840" imgH="1079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Theorem: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Some limits are best calculated by first finding the left- and right- hand limits.  This theorem is a reminder of what we discovered in previous sections.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38200" y="2286000"/>
          <a:ext cx="7594600" cy="647700"/>
        </p:xfrm>
        <a:graphic>
          <a:graphicData uri="http://schemas.openxmlformats.org/presentationml/2006/ole">
            <p:oleObj spid="_x0000_s31746" name="Equation" r:id="rId3" imgW="759456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Limit Laws:</a:t>
            </a:r>
          </a:p>
          <a:p>
            <a:pPr algn="ctr">
              <a:buNone/>
            </a:pPr>
            <a:r>
              <a:rPr lang="en-US" dirty="0" smtClean="0"/>
              <a:t>Suppose that c is a constant and the limits</a:t>
            </a:r>
          </a:p>
          <a:p>
            <a:pPr algn="ctr">
              <a:buNone/>
            </a:pPr>
            <a:r>
              <a:rPr lang="en-US" dirty="0" smtClean="0"/>
              <a:t>and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exist.  Then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1.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limit of a sum is the sum of the limits.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981200" y="2514600"/>
          <a:ext cx="1384300" cy="647700"/>
        </p:xfrm>
        <a:graphic>
          <a:graphicData uri="http://schemas.openxmlformats.org/presentationml/2006/ole">
            <p:oleObj spid="_x0000_s1028" name="Equation" r:id="rId3" imgW="1384200" imgH="64764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5943600" y="2514600"/>
          <a:ext cx="1358900" cy="647700"/>
        </p:xfrm>
        <a:graphic>
          <a:graphicData uri="http://schemas.openxmlformats.org/presentationml/2006/ole">
            <p:oleObj spid="_x0000_s1029" name="Equation" r:id="rId4" imgW="1358640" imgH="64764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174750" y="4114800"/>
          <a:ext cx="5537200" cy="685800"/>
        </p:xfrm>
        <a:graphic>
          <a:graphicData uri="http://schemas.openxmlformats.org/presentationml/2006/ole">
            <p:oleObj spid="_x0000_s1030" name="Equation" r:id="rId5" imgW="5537160" imgH="685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Example 8: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Show that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286000" y="2514600"/>
          <a:ext cx="1358900" cy="647700"/>
        </p:xfrm>
        <a:graphic>
          <a:graphicData uri="http://schemas.openxmlformats.org/presentationml/2006/ole">
            <p:oleObj spid="_x0000_s32770" name="Equation" r:id="rId3" imgW="135864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Example 9: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Prove that           does not exist.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286000" y="2286000"/>
          <a:ext cx="1003300" cy="774700"/>
        </p:xfrm>
        <a:graphic>
          <a:graphicData uri="http://schemas.openxmlformats.org/presentationml/2006/ole">
            <p:oleObj spid="_x0000_s33794" name="Equation" r:id="rId3" imgW="1002960" imgH="774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Example 10: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Show that          does not exist.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286000" y="2819400"/>
          <a:ext cx="965200" cy="647700"/>
        </p:xfrm>
        <a:graphic>
          <a:graphicData uri="http://schemas.openxmlformats.org/presentationml/2006/ole">
            <p:oleObj spid="_x0000_s34820" name="Equation" r:id="rId3" imgW="96516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Theorem:  If f(x) </a:t>
            </a:r>
            <a:r>
              <a:rPr lang="en-US" u="sng" dirty="0" smtClean="0"/>
              <a:t>&lt;</a:t>
            </a:r>
            <a:r>
              <a:rPr lang="en-US" dirty="0" smtClean="0"/>
              <a:t> g(x) when x is near </a:t>
            </a:r>
            <a:r>
              <a:rPr lang="en-US" i="1" dirty="0" smtClean="0"/>
              <a:t>a</a:t>
            </a:r>
            <a:r>
              <a:rPr lang="en-US" dirty="0" smtClean="0"/>
              <a:t> (except possibly at </a:t>
            </a:r>
            <a:r>
              <a:rPr lang="en-US" i="1" dirty="0" smtClean="0"/>
              <a:t>a</a:t>
            </a:r>
            <a:r>
              <a:rPr lang="en-US" dirty="0" smtClean="0"/>
              <a:t>) and the limits of f and g both exist as x approaches </a:t>
            </a:r>
            <a:r>
              <a:rPr lang="en-US" i="1" dirty="0" smtClean="0"/>
              <a:t>a</a:t>
            </a:r>
            <a:r>
              <a:rPr lang="en-US" dirty="0" smtClean="0"/>
              <a:t>, then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098800" y="3105150"/>
          <a:ext cx="2946400" cy="647700"/>
        </p:xfrm>
        <a:graphic>
          <a:graphicData uri="http://schemas.openxmlformats.org/presentationml/2006/ole">
            <p:oleObj spid="_x0000_s35842" name="Equation" r:id="rId3" imgW="294624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Squeeze Theorem</a:t>
            </a:r>
            <a:r>
              <a:rPr lang="en-US" dirty="0" smtClean="0">
                <a:sym typeface="Wingdings" pitchFamily="2" charset="2"/>
              </a:rPr>
              <a:t>: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 f(x) </a:t>
            </a:r>
            <a:r>
              <a:rPr lang="en-US" u="sng" dirty="0" smtClean="0"/>
              <a:t>&lt;</a:t>
            </a:r>
            <a:r>
              <a:rPr lang="en-US" dirty="0" smtClean="0"/>
              <a:t> g(x) </a:t>
            </a:r>
            <a:r>
              <a:rPr lang="en-US" u="sng" dirty="0" smtClean="0"/>
              <a:t>&lt;</a:t>
            </a:r>
            <a:r>
              <a:rPr lang="en-US" dirty="0" smtClean="0"/>
              <a:t> h(x) when x is near </a:t>
            </a:r>
            <a:r>
              <a:rPr lang="en-US" i="1" dirty="0" smtClean="0"/>
              <a:t>a</a:t>
            </a:r>
            <a:r>
              <a:rPr lang="en-US" dirty="0" smtClean="0"/>
              <a:t> (except possibly at </a:t>
            </a:r>
            <a:r>
              <a:rPr lang="en-US" i="1" dirty="0" smtClean="0"/>
              <a:t>a</a:t>
            </a:r>
            <a:r>
              <a:rPr lang="en-US" dirty="0" smtClean="0"/>
              <a:t>) and                               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then 		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10000" y="2895600"/>
          <a:ext cx="3365500" cy="647700"/>
        </p:xfrm>
        <a:graphic>
          <a:graphicData uri="http://schemas.openxmlformats.org/presentationml/2006/ole">
            <p:oleObj spid="_x0000_s36866" name="Equation" r:id="rId3" imgW="3365280" imgH="64764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676400" y="3810000"/>
          <a:ext cx="1803400" cy="647700"/>
        </p:xfrm>
        <a:graphic>
          <a:graphicData uri="http://schemas.openxmlformats.org/presentationml/2006/ole">
            <p:oleObj spid="_x0000_s36867" name="Equation" r:id="rId4" imgW="180324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Example 11: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By using the Squeeze Theorem show that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429000" y="3276600"/>
          <a:ext cx="2146300" cy="812800"/>
        </p:xfrm>
        <a:graphic>
          <a:graphicData uri="http://schemas.openxmlformats.org/presentationml/2006/ole">
            <p:oleObj spid="_x0000_s37890" name="Equation" r:id="rId3" imgW="2145960" imgH="8125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Limit Laws:</a:t>
            </a:r>
            <a:endParaRPr lang="en-US" dirty="0" smtClean="0"/>
          </a:p>
          <a:p>
            <a:pPr algn="ctr">
              <a:buNone/>
            </a:pPr>
            <a:endParaRPr lang="en-US" u="sng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2.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limit of a difference is the difference of the limits.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19200" y="3200400"/>
          <a:ext cx="5499100" cy="685800"/>
        </p:xfrm>
        <a:graphic>
          <a:graphicData uri="http://schemas.openxmlformats.org/presentationml/2006/ole">
            <p:oleObj spid="_x0000_s2050" name="Equation" r:id="rId3" imgW="5499000" imgH="685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Limit Laws:</a:t>
            </a:r>
            <a:endParaRPr lang="en-US" dirty="0" smtClean="0"/>
          </a:p>
          <a:p>
            <a:pPr algn="ctr">
              <a:buNone/>
            </a:pPr>
            <a:endParaRPr lang="en-US" u="sng" dirty="0" smtClean="0"/>
          </a:p>
          <a:p>
            <a:pPr algn="ctr"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3.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limit of a constant times a function is the constant times the limit of the function.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95400" y="2743200"/>
          <a:ext cx="3429000" cy="685800"/>
        </p:xfrm>
        <a:graphic>
          <a:graphicData uri="http://schemas.openxmlformats.org/presentationml/2006/ole">
            <p:oleObj spid="_x0000_s3074" name="Equation" r:id="rId3" imgW="3429000" imgH="685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Evaluate the limit and justify each step.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Example 1: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Note:</a:t>
            </a:r>
            <a:r>
              <a:rPr lang="en-US" dirty="0" smtClean="0"/>
              <a:t>  If we let f(x)=2x</a:t>
            </a:r>
            <a:r>
              <a:rPr lang="en-US" baseline="30000" dirty="0" smtClean="0"/>
              <a:t>2</a:t>
            </a:r>
            <a:r>
              <a:rPr lang="en-US" dirty="0" smtClean="0"/>
              <a:t>-3x+4, then f(5)=39.  </a:t>
            </a:r>
            <a:endParaRPr lang="en-US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590800" y="2286000"/>
          <a:ext cx="2501900" cy="711200"/>
        </p:xfrm>
        <a:graphic>
          <a:graphicData uri="http://schemas.openxmlformats.org/presentationml/2006/ole">
            <p:oleObj spid="_x0000_s10242" name="Equation" r:id="rId3" imgW="2501640" imgH="711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Limit Laws:</a:t>
            </a:r>
            <a:endParaRPr lang="en-US" dirty="0" smtClean="0"/>
          </a:p>
          <a:p>
            <a:pPr algn="ctr">
              <a:buNone/>
            </a:pPr>
            <a:endParaRPr lang="en-US" u="sng" dirty="0" smtClean="0"/>
          </a:p>
          <a:p>
            <a:pPr algn="ctr"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4.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limit of a product is the product of the limits.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95400" y="2743200"/>
          <a:ext cx="4508500" cy="685800"/>
        </p:xfrm>
        <a:graphic>
          <a:graphicData uri="http://schemas.openxmlformats.org/presentationml/2006/ole">
            <p:oleObj spid="_x0000_s4098" name="Equation" r:id="rId3" imgW="4508280" imgH="685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Limit Laws:</a:t>
            </a:r>
            <a:endParaRPr lang="en-US" dirty="0" smtClean="0"/>
          </a:p>
          <a:p>
            <a:pPr algn="ctr">
              <a:buNone/>
            </a:pPr>
            <a:endParaRPr lang="en-US" u="sng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5.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limit of a quotient is the quotient of the limits (provided that the limit of the denominator is not 0).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95400" y="2438400"/>
          <a:ext cx="5486400" cy="1371600"/>
        </p:xfrm>
        <a:graphic>
          <a:graphicData uri="http://schemas.openxmlformats.org/presentationml/2006/ole">
            <p:oleObj spid="_x0000_s5122" name="Equation" r:id="rId3" imgW="5486400" imgH="1371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Evaluate the limit and justify your answer.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Example 2: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Note:</a:t>
            </a:r>
            <a:r>
              <a:rPr lang="en-US" dirty="0" smtClean="0"/>
              <a:t>  As in example 1, if we let </a:t>
            </a:r>
          </a:p>
          <a:p>
            <a:pPr>
              <a:buNone/>
            </a:pPr>
            <a:r>
              <a:rPr lang="en-US" dirty="0" smtClean="0"/>
              <a:t>			f(x)=(x</a:t>
            </a:r>
            <a:r>
              <a:rPr lang="en-US" baseline="30000" dirty="0" smtClean="0"/>
              <a:t>3</a:t>
            </a:r>
            <a:r>
              <a:rPr lang="en-US" dirty="0" smtClean="0"/>
              <a:t>+2x</a:t>
            </a:r>
            <a:r>
              <a:rPr lang="en-US" baseline="30000" dirty="0" smtClean="0"/>
              <a:t>2</a:t>
            </a:r>
            <a:r>
              <a:rPr lang="en-US" dirty="0" smtClean="0"/>
              <a:t>-1)/(5-3x), then</a:t>
            </a:r>
          </a:p>
          <a:p>
            <a:pPr>
              <a:buNone/>
            </a:pPr>
            <a:r>
              <a:rPr lang="en-US" dirty="0" smtClean="0"/>
              <a:t>			f(-2)=-1/11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590800" y="2133600"/>
          <a:ext cx="2438400" cy="965200"/>
        </p:xfrm>
        <a:graphic>
          <a:graphicData uri="http://schemas.openxmlformats.org/presentationml/2006/ole">
            <p:oleObj spid="_x0000_s11266" name="Equation" r:id="rId3" imgW="2438280" imgH="965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Direct Substitution Property: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 </a:t>
            </a:r>
            <a:r>
              <a:rPr lang="en-US" i="1" dirty="0" smtClean="0"/>
              <a:t>f</a:t>
            </a:r>
            <a:r>
              <a:rPr lang="en-US" dirty="0" smtClean="0"/>
              <a:t> is a polynomial or a rational function and </a:t>
            </a:r>
            <a:r>
              <a:rPr lang="en-US" i="1" dirty="0" smtClean="0"/>
              <a:t>a</a:t>
            </a:r>
            <a:r>
              <a:rPr lang="en-US" dirty="0" smtClean="0"/>
              <a:t> is in the domain of </a:t>
            </a:r>
            <a:r>
              <a:rPr lang="en-US" i="1" dirty="0" smtClean="0"/>
              <a:t>f</a:t>
            </a:r>
            <a:r>
              <a:rPr lang="en-US" dirty="0" smtClean="0"/>
              <a:t>, then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Calculating Limits Using the Limit Laws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429000" y="3581400"/>
          <a:ext cx="2247900" cy="647700"/>
        </p:xfrm>
        <a:graphic>
          <a:graphicData uri="http://schemas.openxmlformats.org/presentationml/2006/ole">
            <p:oleObj spid="_x0000_s12290" name="Equation" r:id="rId3" imgW="224784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114</TotalTime>
  <Words>608</Words>
  <Application>Microsoft Office PowerPoint</Application>
  <PresentationFormat>On-screen Show (4:3)</PresentationFormat>
  <Paragraphs>164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Concourse</vt:lpstr>
      <vt:lpstr>Equation</vt:lpstr>
      <vt:lpstr>Microsoft Equation 3.0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  <vt:lpstr>Calculating Limits Using the Limit Laws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Calculating Limits Using the Limit Laws</dc:title>
  <dc:creator>Jason Lee Bartley</dc:creator>
  <cp:lastModifiedBy>Jason Lee Bartley</cp:lastModifiedBy>
  <cp:revision>12</cp:revision>
  <dcterms:created xsi:type="dcterms:W3CDTF">2008-09-17T02:00:50Z</dcterms:created>
  <dcterms:modified xsi:type="dcterms:W3CDTF">2008-09-17T04:47:09Z</dcterms:modified>
</cp:coreProperties>
</file>